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7/9/2021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7/9/2021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7/9/2021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7/9/2021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7/9/2021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7/9/2021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7/9/2021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7/9/2021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7/9/2021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7/9/2021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7/9/2021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/>
              <a:t>Boss Moves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Write your Name here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6C434-ECE9-425B-9B0D-599165AE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Organization Accomplishes its Goals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1C6B3-4C9A-4FE2-98FF-154B03E0C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organization engages community members in doing positive actions.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They come up with Plans and endeavour to execute them by taking their part.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young people find and engage with every person  that they need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They organize and conduct fundraisers for accomplishing their plans.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kinds believe in the spirit of togetherness and come together for betterment of the community.</a:t>
            </a:r>
          </a:p>
        </p:txBody>
      </p:sp>
    </p:spTree>
    <p:extLst>
      <p:ext uri="{BB962C8B-B14F-4D97-AF65-F5344CB8AC3E}">
        <p14:creationId xmlns:p14="http://schemas.microsoft.com/office/powerpoint/2010/main" val="2035682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52410-8F8A-4B3C-B622-9576AE6C8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my Interaction with The Group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7A154-CFDE-4985-99A4-73CE82E27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After the Interview, I took part in the family fun even held by the group at the community ground.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vice president, King offered to register me as a member and I accepted.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 had a chance </a:t>
            </a:r>
            <a:r>
              <a:rPr lang="en-US" dirty="0" err="1"/>
              <a:t>tto</a:t>
            </a:r>
            <a:r>
              <a:rPr lang="en-US" dirty="0"/>
              <a:t> play with kids and spent half an hour playing games with kids.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 also gave a motivation speech to the girls in a 15 minuets session.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 had a chance to offer nursing care services to the lactating mothers taking part in the fun day.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day was generally a fun day for me too.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210417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844C9-2972-48A5-A1B7-5F00ECEB0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Statement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6866E-E42E-4391-A6EF-335EE6C22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organization has instilled in me a sense of civic pride and community participation.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After interacting with them, I believe that I can fi and more fulfillment in my nursing career by taking part in community empowerment programs.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This enables me to give back to the community that takes care of me.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 feel obliged to volunteer in helping the elderly and the need in my community,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As a result, I will, from now henceforth, give voluntary nursing services to my community whenever I can.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95619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 fontScale="90000"/>
          </a:bodyPr>
          <a:lstStyle/>
          <a:p>
            <a:pPr lvl="0"/>
            <a:r>
              <a:rPr lang="en-US" sz="4800" i="1" dirty="0">
                <a:solidFill>
                  <a:srgbClr val="FFFFFF"/>
                </a:solidFill>
              </a:rPr>
              <a:t>Motto: "It's never about the role, it's always about your goals" -meaning whatever goals you set in life, when you accomplish them, they will always determine the type of path you will go through in life.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- </a:t>
            </a:r>
            <a:r>
              <a:rPr lang="en-US" dirty="0" err="1">
                <a:solidFill>
                  <a:srgbClr val="FFFFFF"/>
                </a:solidFill>
              </a:rPr>
              <a:t>Towona</a:t>
            </a:r>
            <a:r>
              <a:rPr lang="en-US" dirty="0">
                <a:solidFill>
                  <a:srgbClr val="FFFFFF"/>
                </a:solidFill>
              </a:rPr>
              <a:t> King (</a:t>
            </a:r>
            <a:r>
              <a:rPr lang="en-US">
                <a:solidFill>
                  <a:srgbClr val="FFFFFF"/>
                </a:solidFill>
              </a:rPr>
              <a:t>Vise-President-Boss Moves)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C4849-28DB-43C1-9C46-2F35323F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mission and Purpose of the Program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A9D1F-EF4C-43CA-AB8E-5017380B2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 organization is Called Boss Moves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Provides an option for kids in the community to set goals and find their path.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 moto is: </a:t>
            </a:r>
            <a:r>
              <a:rPr lang="en-US" b="0" i="0" dirty="0">
                <a:solidFill>
                  <a:srgbClr val="505151"/>
                </a:solidFill>
                <a:effectLst/>
                <a:latin typeface="helvetica neue"/>
              </a:rPr>
              <a:t>"It's never about the Role, it's always about your goals"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 organization believes in shaping their path through community betterment.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They set goals and work towards them for the betterment of their community.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There goal is have everyone in the community engaged with each other and doing positive things.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There mission and purpose is to empower the community by finding solutions to their problems.</a:t>
            </a:r>
            <a:endParaRPr lang="en-K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959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D5AD4-53FE-43FC-88AE-49E6ADC2E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Initiatives of the Program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8BE90-04EA-46DC-B5EA-0267FCDA4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members come together and set plans for the community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They get whoever they can get to partner with in the process.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If they need funds, they organize fundraisers to raise the money.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They plan and get community members involved in doing good or the community.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They support small and home businesses to be stronger.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They also help kids who have given up in live to find new purpose and direction.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364892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9F4F-3114-4260-A075-B09D4609B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Become a Member/Be Involved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81864-1AF0-49C8-B5A3-F40B8DDC5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One can become a member of the Boss Move by Calling </a:t>
            </a:r>
            <a:r>
              <a:rPr lang="en-US" dirty="0" err="1"/>
              <a:t>Towana</a:t>
            </a:r>
            <a:r>
              <a:rPr lang="en-US" dirty="0"/>
              <a:t> King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She is the vice president of Boss Move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Her number is </a:t>
            </a:r>
            <a:r>
              <a:rPr lang="en-US" dirty="0">
                <a:solidFill>
                  <a:srgbClr val="505151"/>
                </a:solidFill>
                <a:latin typeface="helvetica neue"/>
              </a:rPr>
              <a:t>337-388-1064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05151"/>
                </a:solidFill>
                <a:latin typeface="helvetica neue"/>
              </a:rPr>
              <a:t>Membership can also be gained by contacting Tyree Madden on 337-249-2452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505151"/>
                </a:solidFill>
                <a:latin typeface="helvetica neue"/>
              </a:rPr>
              <a:t>Tyreen</a:t>
            </a:r>
            <a:r>
              <a:rPr lang="en-US" dirty="0">
                <a:solidFill>
                  <a:srgbClr val="505151"/>
                </a:solidFill>
                <a:latin typeface="helvetica neue"/>
              </a:rPr>
              <a:t> is the president of Boss Move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organization also has </a:t>
            </a:r>
            <a:r>
              <a:rPr lang="en-US" dirty="0">
                <a:solidFill>
                  <a:srgbClr val="505151"/>
                </a:solidFill>
                <a:latin typeface="helvetica neue"/>
              </a:rPr>
              <a:t>"sign up day" on specific days.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2601908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17D7C-1C63-45C2-B785-4EA554333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Available from this Organization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43D98-B1DD-4BEC-B74D-5A572084E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As a nursing professional, I can enjoy the connections in this organizations.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King revealed that they are connected to the Military and the </a:t>
            </a:r>
            <a:r>
              <a:rPr lang="en-US" dirty="0" err="1"/>
              <a:t>Policce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They are also connected to the community,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This provides participants for nursing research in the community.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mayor also provides information that the organization my need.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organization has so much information regarding community demographics that are vital in health planning.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This is a </a:t>
            </a:r>
            <a:r>
              <a:rPr lang="en-US" dirty="0" err="1"/>
              <a:t>viotal</a:t>
            </a:r>
            <a:r>
              <a:rPr lang="en-US" dirty="0"/>
              <a:t> resource for me as a nursing professional.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2342916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4433A-3338-4CF3-A647-7A186917A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Funding of the Organization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C824C-9D12-425B-B54F-B5A959864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According to the </a:t>
            </a:r>
            <a:r>
              <a:rPr lang="en-US" dirty="0" err="1"/>
              <a:t>vIce</a:t>
            </a:r>
            <a:r>
              <a:rPr lang="en-US" dirty="0"/>
              <a:t> President </a:t>
            </a:r>
            <a:r>
              <a:rPr lang="en-US" dirty="0" err="1"/>
              <a:t>Towana</a:t>
            </a:r>
            <a:r>
              <a:rPr lang="en-US" dirty="0"/>
              <a:t> King, The community plays a big ole in funding the organization.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Boss Move also gets funding from the Mayor.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Police Department also supports the organization.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organization organizes fundraisers in the community.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members also cheap in through personal contributions.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3902800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2DF7F-359D-4ABB-A166-640AE3061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the Organization Relates to the concept of Caring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B8F17-2DAD-4739-8106-7F5FC6C9F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members have the interest of the community at heart.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organization picks those kids who see no option in life and gives them direction.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organizations supports the lees privileged in the community hence caring for them.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community helps to support home business and cares for their community.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Members are always setting goals to make their community better.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Boss Moves supports and foresees positive moves for the community. This is caring.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65428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40FCE-7965-4BCD-8242-351A55E9F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the Organization Encourages Nurses to Provide Voluntary Services to the Community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A2611-3CF8-4A1C-9323-E4F304810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This organization is involved in taking care of the elderly in the community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They organize different events for the kids and families in the community.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organization has back to school events for students and children.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They organize summertime events to keep the kids occupied throughout the summer.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They have family fun days to keep families engaged with one another.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organization also gives out different life skilled information to the community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They also started the "popup shop" event to help small and home businesses to get recognized.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3208507206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{AEC6458B-1FD5-40FD-868D-541D94BC1860}tf56160789_win32</Template>
  <TotalTime>152</TotalTime>
  <Words>924</Words>
  <Application>Microsoft Office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Bookman Old Style</vt:lpstr>
      <vt:lpstr>Calibri</vt:lpstr>
      <vt:lpstr>Franklin Gothic Book</vt:lpstr>
      <vt:lpstr>helvetica neue</vt:lpstr>
      <vt:lpstr>Wingdings</vt:lpstr>
      <vt:lpstr>1_RetrospectVTI</vt:lpstr>
      <vt:lpstr>Boss Moves</vt:lpstr>
      <vt:lpstr>Motto: "It's never about the role, it's always about your goals" -meaning whatever goals you set in life, when you accomplish them, they will always determine the type of path you will go through in life.</vt:lpstr>
      <vt:lpstr>The mission and Purpose of the Program</vt:lpstr>
      <vt:lpstr>Initiatives of the Program</vt:lpstr>
      <vt:lpstr>How to Become a Member/Be Involved</vt:lpstr>
      <vt:lpstr>Resources Available from this Organization</vt:lpstr>
      <vt:lpstr>The Funding of the Organization</vt:lpstr>
      <vt:lpstr>How the Organization Relates to the concept of Caring</vt:lpstr>
      <vt:lpstr>How the Organization Encourages Nurses to Provide Voluntary Services to the Community</vt:lpstr>
      <vt:lpstr>How the Organization Accomplishes its Goals</vt:lpstr>
      <vt:lpstr>Summary of my Interaction with The Group</vt:lpstr>
      <vt:lpstr>Personal Statement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Antony Ouma</dc:creator>
  <cp:lastModifiedBy>Antony Ouma</cp:lastModifiedBy>
  <cp:revision>39</cp:revision>
  <dcterms:created xsi:type="dcterms:W3CDTF">2021-07-09T16:00:27Z</dcterms:created>
  <dcterms:modified xsi:type="dcterms:W3CDTF">2021-07-09T18:32:30Z</dcterms:modified>
</cp:coreProperties>
</file>